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D829-493D-41AC-95FF-B3165F469D4B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64BD4-BA52-49C3-8398-5A93C79F8A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6103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D829-493D-41AC-95FF-B3165F469D4B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64BD4-BA52-49C3-8398-5A93C79F8A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0533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D829-493D-41AC-95FF-B3165F469D4B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64BD4-BA52-49C3-8398-5A93C79F8A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6085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D829-493D-41AC-95FF-B3165F469D4B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64BD4-BA52-49C3-8398-5A93C79F8A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2135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D829-493D-41AC-95FF-B3165F469D4B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64BD4-BA52-49C3-8398-5A93C79F8A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1471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D829-493D-41AC-95FF-B3165F469D4B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64BD4-BA52-49C3-8398-5A93C79F8A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3634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D829-493D-41AC-95FF-B3165F469D4B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64BD4-BA52-49C3-8398-5A93C79F8A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025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D829-493D-41AC-95FF-B3165F469D4B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64BD4-BA52-49C3-8398-5A93C79F8A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4888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D829-493D-41AC-95FF-B3165F469D4B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64BD4-BA52-49C3-8398-5A93C79F8A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7426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D829-493D-41AC-95FF-B3165F469D4B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64BD4-BA52-49C3-8398-5A93C79F8A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3700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D829-493D-41AC-95FF-B3165F469D4B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64BD4-BA52-49C3-8398-5A93C79F8A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9773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DD829-493D-41AC-95FF-B3165F469D4B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64BD4-BA52-49C3-8398-5A93C79F8A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225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76200"/>
            <a:ext cx="7772400" cy="1470025"/>
          </a:xfrm>
        </p:spPr>
        <p:txBody>
          <a:bodyPr/>
          <a:lstStyle/>
          <a:p>
            <a:r>
              <a:rPr lang="en-US" dirty="0" smtClean="0"/>
              <a:t>Restaurant </a:t>
            </a:r>
            <a:r>
              <a:rPr lang="en-US" dirty="0" err="1" smtClean="0"/>
              <a:t>Kritik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371600"/>
            <a:ext cx="8839200" cy="472440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Welches Restaurant </a:t>
            </a:r>
            <a:r>
              <a:rPr lang="en-US" dirty="0" err="1" smtClean="0"/>
              <a:t>ist</a:t>
            </a:r>
            <a:r>
              <a:rPr lang="en-US" dirty="0" smtClean="0"/>
              <a:t> das?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das?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err="1" smtClean="0"/>
              <a:t>Wer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die </a:t>
            </a:r>
            <a:r>
              <a:rPr lang="en-US" dirty="0" err="1" smtClean="0"/>
              <a:t>Besitzer</a:t>
            </a:r>
            <a:r>
              <a:rPr lang="en-US" dirty="0" smtClean="0"/>
              <a:t>?</a:t>
            </a:r>
          </a:p>
          <a:p>
            <a:pPr marL="1371600" lvl="2" indent="-457200" algn="l">
              <a:buFont typeface="Arial" pitchFamily="34" charset="0"/>
              <a:buChar char="•"/>
            </a:pPr>
            <a:r>
              <a:rPr lang="en-US" dirty="0" err="1" smtClean="0"/>
              <a:t>Namen</a:t>
            </a:r>
            <a:r>
              <a:rPr lang="en-US" dirty="0" smtClean="0"/>
              <a:t> und </a:t>
            </a:r>
            <a:r>
              <a:rPr lang="en-US" dirty="0" err="1" smtClean="0"/>
              <a:t>beschreib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endParaRPr lang="en-US" dirty="0" smtClean="0"/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sieht</a:t>
            </a:r>
            <a:r>
              <a:rPr lang="en-US" dirty="0" smtClean="0"/>
              <a:t> das Restaurant </a:t>
            </a:r>
            <a:r>
              <a:rPr lang="en-US" dirty="0" err="1" smtClean="0"/>
              <a:t>aus</a:t>
            </a:r>
            <a:r>
              <a:rPr lang="en-US" dirty="0" smtClean="0"/>
              <a:t>?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Was war die </a:t>
            </a:r>
            <a:r>
              <a:rPr lang="en-US" dirty="0" err="1" smtClean="0"/>
              <a:t>Spezialität</a:t>
            </a:r>
            <a:r>
              <a:rPr lang="en-US" dirty="0"/>
              <a:t> </a:t>
            </a:r>
            <a:r>
              <a:rPr lang="en-US" dirty="0" smtClean="0"/>
              <a:t>des Restaurants?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schmeckt</a:t>
            </a:r>
            <a:r>
              <a:rPr lang="en-US" dirty="0" smtClean="0"/>
              <a:t> das</a:t>
            </a:r>
            <a:r>
              <a:rPr lang="en-US" dirty="0" smtClean="0"/>
              <a:t>?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/>
              <a:t>Was war in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Gericht</a:t>
            </a:r>
            <a:r>
              <a:rPr lang="en-US" smtClean="0"/>
              <a:t>?</a:t>
            </a:r>
            <a:endParaRPr lang="en-US" dirty="0" smtClean="0"/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err="1" smtClean="0"/>
              <a:t>Wie</a:t>
            </a:r>
            <a:r>
              <a:rPr lang="en-US" dirty="0" smtClean="0"/>
              <a:t> war die </a:t>
            </a:r>
            <a:r>
              <a:rPr lang="en-US" dirty="0" err="1" smtClean="0"/>
              <a:t>Erklärung</a:t>
            </a:r>
            <a:r>
              <a:rPr lang="en-US" dirty="0" smtClean="0"/>
              <a:t> der </a:t>
            </a:r>
            <a:r>
              <a:rPr lang="en-US" dirty="0" err="1" smtClean="0"/>
              <a:t>Spezialität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36047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50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Restaurant Kritik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Restaurant Kritik</dc:title>
  <dc:creator>Alissa</dc:creator>
  <cp:lastModifiedBy>ahart</cp:lastModifiedBy>
  <cp:revision>3</cp:revision>
  <dcterms:created xsi:type="dcterms:W3CDTF">2013-04-28T20:04:50Z</dcterms:created>
  <dcterms:modified xsi:type="dcterms:W3CDTF">2013-04-30T11:23:04Z</dcterms:modified>
</cp:coreProperties>
</file>